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6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背景图案&#10;&#10;描述已自动生成">
            <a:extLst>
              <a:ext uri="{FF2B5EF4-FFF2-40B4-BE49-F238E27FC236}">
                <a16:creationId xmlns:a16="http://schemas.microsoft.com/office/drawing/2014/main" id="{C812D44F-AE79-7C5B-2BF4-BC88F64F4B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6562"/>
            <a:ext cx="12192000" cy="559143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270F8CC-5B0A-4432-4B5C-9407024AC6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3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38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393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843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076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156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6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562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52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53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40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279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161FA1F7-BFFC-B50C-23A3-3F92BDFCCE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5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3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6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54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505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1428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0</Words>
  <Application>Microsoft Macintosh PowerPoint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john yx</dc:creator>
  <cp:lastModifiedBy>18323</cp:lastModifiedBy>
  <cp:revision>21</cp:revision>
  <dcterms:created xsi:type="dcterms:W3CDTF">2023-09-04T00:07:52Z</dcterms:created>
  <dcterms:modified xsi:type="dcterms:W3CDTF">2024-09-04T08:28:28Z</dcterms:modified>
</cp:coreProperties>
</file>